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87E-34FD-45B9-AEC9-7E0FBC7480F4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8A27-3C6D-4AF1-B156-707276A084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8A27-3C6D-4AF1-B156-707276A084E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5B743-A9C9-4592-9032-EAFBECF9C1ED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E7B7BE-DA87-40CB-AB50-468D08590A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trescue.weebly.com/" TargetMode="External"/><Relationship Id="rId2" Type="http://schemas.openxmlformats.org/officeDocument/2006/relationships/hyperlink" Target="http://www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ix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oogle.com/sit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la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itekreator.com/sitekreator/index.html" TargetMode="External"/><Relationship Id="rId3" Type="http://schemas.openxmlformats.org/officeDocument/2006/relationships/hyperlink" Target="http://www.webs.com/" TargetMode="External"/><Relationship Id="rId7" Type="http://schemas.openxmlformats.org/officeDocument/2006/relationships/hyperlink" Target="http://www.jimdo.com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icy.com/" TargetMode="External"/><Relationship Id="rId5" Type="http://schemas.openxmlformats.org/officeDocument/2006/relationships/hyperlink" Target="http://webstarts.com/" TargetMode="External"/><Relationship Id="rId4" Type="http://schemas.openxmlformats.org/officeDocument/2006/relationships/hyperlink" Target="http://www.moonfrui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Student Web Pages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Rob </a:t>
            </a:r>
            <a:r>
              <a:rPr lang="en-US" dirty="0" err="1" smtClean="0"/>
              <a:t>Honomichl</a:t>
            </a:r>
            <a:endParaRPr lang="en-US" dirty="0" smtClean="0"/>
          </a:p>
          <a:p>
            <a:r>
              <a:rPr lang="en-US" dirty="0" smtClean="0"/>
              <a:t>Dakota State University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Don’t Shoot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have a conversation.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1676400"/>
          </a:xfrm>
        </p:spPr>
        <p:txBody>
          <a:bodyPr/>
          <a:lstStyle/>
          <a:p>
            <a:r>
              <a:rPr lang="en-US" dirty="0" smtClean="0"/>
              <a:t>Easy Drag and Drop</a:t>
            </a:r>
          </a:p>
          <a:p>
            <a:r>
              <a:rPr lang="en-US" dirty="0" smtClean="0">
                <a:hlinkClick r:id="rId2"/>
              </a:rPr>
              <a:t>http://www.weebly.com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http://pitrescue.weebly.com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429000"/>
            <a:ext cx="6437441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http://wix.com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36" y="1600200"/>
            <a:ext cx="88698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http://google.com/sites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6477000" cy="50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http://yola.com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46" y="1828800"/>
            <a:ext cx="809785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Okay here are some more to look 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http://www.webs.com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http://www.moonfruit.com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http://webstarts.com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http://www.edicy.com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www.jimdo.com/index.php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sitekreator.com/sitekreator/index.html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8F12E19AFFD478CB14B60BC2FAD2C" ma:contentTypeVersion="0" ma:contentTypeDescription="Create a new document." ma:contentTypeScope="" ma:versionID="a76db81ab36475cf84c05193440f70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6CFFAE-C0A8-418C-A60C-E45D4A6A4D8C}"/>
</file>

<file path=customXml/itemProps2.xml><?xml version="1.0" encoding="utf-8"?>
<ds:datastoreItem xmlns:ds="http://schemas.openxmlformats.org/officeDocument/2006/customXml" ds:itemID="{489D390A-B211-4A74-B95E-E7E2BBD93864}"/>
</file>

<file path=customXml/itemProps3.xml><?xml version="1.0" encoding="utf-8"?>
<ds:datastoreItem xmlns:ds="http://schemas.openxmlformats.org/officeDocument/2006/customXml" ds:itemID="{F84EB753-9DEE-4D70-9B2E-BD2CA0C01CE9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389</TotalTime>
  <Words>72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Creating Student Web Pages</vt:lpstr>
      <vt:lpstr>Please Don’t Shoot Me</vt:lpstr>
      <vt:lpstr>Weebly</vt:lpstr>
      <vt:lpstr>http://wix.com </vt:lpstr>
      <vt:lpstr>http://google.com/sites </vt:lpstr>
      <vt:lpstr>http://yola.com </vt:lpstr>
      <vt:lpstr>Okay here are some more to look at.</vt:lpstr>
    </vt:vector>
  </TitlesOfParts>
  <Company>mcsd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Student Web Pages</dc:title>
  <dc:creator>honomicr</dc:creator>
  <cp:lastModifiedBy>honomicr</cp:lastModifiedBy>
  <cp:revision>17</cp:revision>
  <dcterms:created xsi:type="dcterms:W3CDTF">2011-08-02T13:06:31Z</dcterms:created>
  <dcterms:modified xsi:type="dcterms:W3CDTF">2011-08-02T19:36:08Z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0x0101002A48F12E19AFFD478CB14B60BC2FAD2C</vt:lpwstr>
  </property>
</Properties>
</file>